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398B5"/>
    <a:srgbClr val="A0D8E5"/>
    <a:srgbClr val="E0DB1E"/>
    <a:srgbClr val="E772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7" autoAdjust="0"/>
    <p:restoredTop sz="94660"/>
  </p:normalViewPr>
  <p:slideViewPr>
    <p:cSldViewPr snapToGrid="0">
      <p:cViewPr varScale="1">
        <p:scale>
          <a:sx n="67" d="100"/>
          <a:sy n="67" d="100"/>
        </p:scale>
        <p:origin x="84" y="5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E7FD3-5B15-4964-8746-7AA5925DAD20}" type="datetimeFigureOut">
              <a:rPr lang="en-US" smtClean="0"/>
              <a:t>10/26/2015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DDB7B-2C65-435D-A919-FC273BC14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6971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E7FD3-5B15-4964-8746-7AA5925DAD20}" type="datetimeFigureOut">
              <a:rPr lang="en-US" smtClean="0"/>
              <a:t>10/26/2015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DDB7B-2C65-435D-A919-FC273BC14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3675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E7FD3-5B15-4964-8746-7AA5925DAD20}" type="datetimeFigureOut">
              <a:rPr lang="en-US" smtClean="0"/>
              <a:t>10/26/2015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DDB7B-2C65-435D-A919-FC273BC14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2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E7FD3-5B15-4964-8746-7AA5925DAD20}" type="datetimeFigureOut">
              <a:rPr lang="en-US" smtClean="0"/>
              <a:t>10/26/2015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DDB7B-2C65-435D-A919-FC273BC14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199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E7FD3-5B15-4964-8746-7AA5925DAD20}" type="datetimeFigureOut">
              <a:rPr lang="en-US" smtClean="0"/>
              <a:t>10/26/2015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DDB7B-2C65-435D-A919-FC273BC14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264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E7FD3-5B15-4964-8746-7AA5925DAD20}" type="datetimeFigureOut">
              <a:rPr lang="en-US" smtClean="0"/>
              <a:t>10/26/2015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DDB7B-2C65-435D-A919-FC273BC14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0438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E7FD3-5B15-4964-8746-7AA5925DAD20}" type="datetimeFigureOut">
              <a:rPr lang="en-US" smtClean="0"/>
              <a:t>10/26/2015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DDB7B-2C65-435D-A919-FC273BC14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25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E7FD3-5B15-4964-8746-7AA5925DAD20}" type="datetimeFigureOut">
              <a:rPr lang="en-US" smtClean="0"/>
              <a:t>10/26/2015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DDB7B-2C65-435D-A919-FC273BC14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3499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E7FD3-5B15-4964-8746-7AA5925DAD20}" type="datetimeFigureOut">
              <a:rPr lang="en-US" smtClean="0"/>
              <a:t>10/26/2015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DDB7B-2C65-435D-A919-FC273BC14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904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E7FD3-5B15-4964-8746-7AA5925DAD20}" type="datetimeFigureOut">
              <a:rPr lang="en-US" smtClean="0"/>
              <a:t>10/26/2015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DDB7B-2C65-435D-A919-FC273BC14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5446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E7FD3-5B15-4964-8746-7AA5925DAD20}" type="datetimeFigureOut">
              <a:rPr lang="en-US" smtClean="0"/>
              <a:t>10/26/2015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DDB7B-2C65-435D-A919-FC273BC14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0958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Section Heade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09600" y="-533400"/>
            <a:ext cx="10972800" cy="1252728"/>
          </a:xfrm>
          <a:prstGeom prst="rect">
            <a:avLst/>
          </a:prstGeom>
        </p:spPr>
        <p:txBody>
          <a:bodyPr anchor="b"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609600" y="1676400"/>
            <a:ext cx="10972800" cy="4168410"/>
          </a:xfrm>
        </p:spPr>
        <p:txBody>
          <a:bodyPr/>
          <a:lstStyle>
            <a:lvl1pPr>
              <a:defRPr sz="2400"/>
            </a:lvl1pPr>
            <a:lvl2pPr marL="731520" indent="-274320">
              <a:buClr>
                <a:schemeClr val="tx2">
                  <a:lumMod val="25000"/>
                </a:schemeClr>
              </a:buClr>
              <a:buFont typeface="Arial"/>
              <a:buChar char="•"/>
              <a:defRPr sz="2000"/>
            </a:lvl2pPr>
            <a:lvl3pPr>
              <a:defRPr sz="1600"/>
            </a:lvl3pPr>
            <a:lvl4pPr>
              <a:buClr>
                <a:schemeClr val="tx2">
                  <a:lumMod val="25000"/>
                </a:schemeClr>
              </a:buClr>
              <a:defRPr sz="1400"/>
            </a:lvl4pPr>
            <a:lvl5pPr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01601" y="6477000"/>
            <a:ext cx="977900" cy="274638"/>
          </a:xfrm>
        </p:spPr>
        <p:txBody>
          <a:bodyPr/>
          <a:lstStyle>
            <a:lvl1pPr algn="l">
              <a:defRPr>
                <a:solidFill>
                  <a:srgbClr val="464E4E"/>
                </a:solidFill>
              </a:defRPr>
            </a:lvl1pPr>
          </a:lstStyle>
          <a:p>
            <a:pPr>
              <a:defRPr/>
            </a:pPr>
            <a:fld id="{52A8AE9B-E558-4CCC-B900-459E7DC77E2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17796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BE7FD3-5B15-4964-8746-7AA5925DAD20}" type="datetimeFigureOut">
              <a:rPr lang="en-US" smtClean="0"/>
              <a:t>10/26/2015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5DDB7B-2C65-435D-A919-FC273BC14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747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Oval 59"/>
          <p:cNvSpPr/>
          <p:nvPr/>
        </p:nvSpPr>
        <p:spPr>
          <a:xfrm>
            <a:off x="561797" y="4573426"/>
            <a:ext cx="1887813" cy="1856099"/>
          </a:xfrm>
          <a:prstGeom prst="ellipse">
            <a:avLst/>
          </a:prstGeom>
          <a:solidFill>
            <a:srgbClr val="4398B5"/>
          </a:solidFill>
          <a:ln w="635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en-US" sz="145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4810516" y="3975746"/>
            <a:ext cx="1887813" cy="1856099"/>
          </a:xfrm>
          <a:prstGeom prst="ellipse">
            <a:avLst/>
          </a:prstGeom>
          <a:solidFill>
            <a:srgbClr val="4398B5"/>
          </a:solidFill>
          <a:ln w="635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en-US" sz="145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0856" y="3975746"/>
            <a:ext cx="1632028" cy="1632028"/>
          </a:xfrm>
          <a:prstGeom prst="rect">
            <a:avLst/>
          </a:prstGeom>
        </p:spPr>
      </p:pic>
      <p:sp>
        <p:nvSpPr>
          <p:cNvPr id="27" name="Rectangle 26"/>
          <p:cNvSpPr/>
          <p:nvPr/>
        </p:nvSpPr>
        <p:spPr>
          <a:xfrm>
            <a:off x="7112745" y="2998176"/>
            <a:ext cx="222309" cy="400496"/>
          </a:xfrm>
          <a:prstGeom prst="rect">
            <a:avLst/>
          </a:prstGeom>
          <a:solidFill>
            <a:srgbClr val="4398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1141651" y="1945099"/>
            <a:ext cx="1530112" cy="10349"/>
          </a:xfrm>
          <a:prstGeom prst="line">
            <a:avLst/>
          </a:prstGeom>
          <a:ln w="25400">
            <a:solidFill>
              <a:srgbClr val="464F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H="1" flipV="1">
            <a:off x="4988816" y="922819"/>
            <a:ext cx="810883" cy="525169"/>
          </a:xfrm>
          <a:prstGeom prst="line">
            <a:avLst/>
          </a:prstGeom>
          <a:ln w="25400">
            <a:solidFill>
              <a:srgbClr val="464F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10408036" y="5047256"/>
            <a:ext cx="747742" cy="965593"/>
          </a:xfrm>
          <a:prstGeom prst="line">
            <a:avLst/>
          </a:prstGeom>
          <a:ln w="25400">
            <a:solidFill>
              <a:srgbClr val="464F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2814630" y="2660772"/>
            <a:ext cx="1664606" cy="1636642"/>
          </a:xfrm>
          <a:prstGeom prst="ellipse">
            <a:avLst/>
          </a:prstGeom>
          <a:solidFill>
            <a:srgbClr val="4398B5"/>
          </a:solidFill>
          <a:ln w="63500" cmpd="sng">
            <a:solidFill>
              <a:srgbClr val="4398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en-US" sz="145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6610732" y="2038732"/>
            <a:ext cx="1664606" cy="1636642"/>
          </a:xfrm>
          <a:prstGeom prst="ellipse">
            <a:avLst/>
          </a:prstGeom>
          <a:solidFill>
            <a:srgbClr val="A0D8E5"/>
          </a:solidFill>
          <a:ln w="635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en-US" sz="145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41" name="Group 40"/>
          <p:cNvGrpSpPr/>
          <p:nvPr/>
        </p:nvGrpSpPr>
        <p:grpSpPr>
          <a:xfrm>
            <a:off x="6079067" y="1388570"/>
            <a:ext cx="2289664" cy="707886"/>
            <a:chOff x="84996" y="4740455"/>
            <a:chExt cx="2125795" cy="707886"/>
          </a:xfrm>
        </p:grpSpPr>
        <p:sp>
          <p:nvSpPr>
            <p:cNvPr id="42" name="Rectangle 41"/>
            <p:cNvSpPr/>
            <p:nvPr/>
          </p:nvSpPr>
          <p:spPr>
            <a:xfrm>
              <a:off x="1122118" y="4799873"/>
              <a:ext cx="1088673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dirty="0" smtClean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Analyze Results</a:t>
              </a:r>
              <a:endParaRPr lang="en-US" sz="16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84996" y="4740455"/>
              <a:ext cx="172562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4000" dirty="0">
                  <a:solidFill>
                    <a:srgbClr val="3D8AA5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4</a:t>
              </a: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7595513" y="5871532"/>
            <a:ext cx="2240035" cy="707886"/>
            <a:chOff x="110069" y="5103819"/>
            <a:chExt cx="2240035" cy="707886"/>
          </a:xfrm>
        </p:grpSpPr>
        <p:sp>
          <p:nvSpPr>
            <p:cNvPr id="48" name="Rectangle 47"/>
            <p:cNvSpPr/>
            <p:nvPr/>
          </p:nvSpPr>
          <p:spPr>
            <a:xfrm>
              <a:off x="1100411" y="5171099"/>
              <a:ext cx="1249693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dirty="0" smtClean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Send Surveys</a:t>
              </a:r>
              <a:endParaRPr lang="en-US" sz="16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110069" y="5103819"/>
              <a:ext cx="172562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4000" dirty="0">
                  <a:solidFill>
                    <a:srgbClr val="3D8AA5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2354056" y="2011279"/>
            <a:ext cx="2355391" cy="707886"/>
            <a:chOff x="110069" y="5103819"/>
            <a:chExt cx="2077165" cy="707886"/>
          </a:xfrm>
        </p:grpSpPr>
        <p:sp>
          <p:nvSpPr>
            <p:cNvPr id="51" name="Rectangle 50"/>
            <p:cNvSpPr/>
            <p:nvPr/>
          </p:nvSpPr>
          <p:spPr>
            <a:xfrm>
              <a:off x="1099061" y="5168440"/>
              <a:ext cx="1088173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dirty="0" smtClean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Design Survey </a:t>
              </a:r>
              <a:endParaRPr lang="en-US" sz="16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110069" y="5103819"/>
              <a:ext cx="172562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4000" dirty="0">
                  <a:solidFill>
                    <a:srgbClr val="3D8AA5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77827" y="3398672"/>
            <a:ext cx="2300119" cy="707886"/>
            <a:chOff x="110069" y="5103819"/>
            <a:chExt cx="2300119" cy="707886"/>
          </a:xfrm>
        </p:grpSpPr>
        <p:sp>
          <p:nvSpPr>
            <p:cNvPr id="54" name="Rectangle 53"/>
            <p:cNvSpPr/>
            <p:nvPr/>
          </p:nvSpPr>
          <p:spPr>
            <a:xfrm>
              <a:off x="1100411" y="5171099"/>
              <a:ext cx="1309777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dirty="0" smtClean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Select Sample</a:t>
              </a:r>
              <a:endParaRPr lang="en-US" sz="16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5" name="Rectangle 54"/>
            <p:cNvSpPr/>
            <p:nvPr/>
          </p:nvSpPr>
          <p:spPr>
            <a:xfrm>
              <a:off x="110069" y="5103819"/>
              <a:ext cx="172562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4000" dirty="0">
                  <a:solidFill>
                    <a:srgbClr val="3D8AA5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90098" y="4079099"/>
            <a:ext cx="1020634" cy="824697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40129" y="5027387"/>
            <a:ext cx="414172" cy="948175"/>
          </a:xfrm>
          <a:prstGeom prst="rect">
            <a:avLst/>
          </a:prstGeom>
        </p:spPr>
      </p:pic>
      <p:pic>
        <p:nvPicPr>
          <p:cNvPr id="56" name="Picture 55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8674" y="5097979"/>
            <a:ext cx="482185" cy="864146"/>
          </a:xfrm>
          <a:prstGeom prst="rect">
            <a:avLst/>
          </a:prstGeom>
        </p:spPr>
      </p:pic>
      <p:sp>
        <p:nvSpPr>
          <p:cNvPr id="23" name="Oval 22"/>
          <p:cNvSpPr/>
          <p:nvPr/>
        </p:nvSpPr>
        <p:spPr>
          <a:xfrm>
            <a:off x="1249679" y="4995898"/>
            <a:ext cx="505739" cy="1065695"/>
          </a:xfrm>
          <a:prstGeom prst="ellipse">
            <a:avLst/>
          </a:prstGeom>
          <a:noFill/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60198" y="3006813"/>
            <a:ext cx="963251" cy="969348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7" cstate="screen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38899" y="2432848"/>
            <a:ext cx="922380" cy="849258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8" cstate="screen">
            <a:duotone>
              <a:schemeClr val="bg2">
                <a:shade val="45000"/>
                <a:satMod val="135000"/>
              </a:schemeClr>
              <a:prstClr val="white"/>
            </a:duotone>
            <a:lum bright="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13089" y="2366456"/>
            <a:ext cx="964849" cy="96484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9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714" t="22876" b="23880"/>
          <a:stretch/>
        </p:blipFill>
        <p:spPr>
          <a:xfrm>
            <a:off x="7276036" y="2620273"/>
            <a:ext cx="785243" cy="473561"/>
          </a:xfrm>
          <a:prstGeom prst="rect">
            <a:avLst/>
          </a:prstGeom>
        </p:spPr>
      </p:pic>
      <p:pic>
        <p:nvPicPr>
          <p:cNvPr id="62" name="Picture 61"/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160" t="9943" r="18242" b="64211"/>
          <a:stretch/>
        </p:blipFill>
        <p:spPr>
          <a:xfrm>
            <a:off x="3315126" y="3116663"/>
            <a:ext cx="620726" cy="250141"/>
          </a:xfrm>
          <a:prstGeom prst="rect">
            <a:avLst/>
          </a:prstGeom>
        </p:spPr>
      </p:pic>
      <p:pic>
        <p:nvPicPr>
          <p:cNvPr id="61" name="Picture 60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63967" y="5081868"/>
            <a:ext cx="482185" cy="864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9753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ight Arrow 5"/>
          <p:cNvSpPr/>
          <p:nvPr/>
        </p:nvSpPr>
        <p:spPr>
          <a:xfrm>
            <a:off x="871538" y="2971800"/>
            <a:ext cx="1214437" cy="514350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7413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14454</TotalTime>
  <Words>12</Words>
  <Application>Microsoft Office PowerPoint</Application>
  <PresentationFormat>Widescreen</PresentationFormat>
  <Paragraphs>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Open Sans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Roxana Elliott</dc:creator>
  <cp:lastModifiedBy>Roxana Elliott</cp:lastModifiedBy>
  <cp:revision>10</cp:revision>
  <dcterms:created xsi:type="dcterms:W3CDTF">2015-10-26T21:10:48Z</dcterms:created>
  <dcterms:modified xsi:type="dcterms:W3CDTF">2015-11-05T22:05:05Z</dcterms:modified>
</cp:coreProperties>
</file>